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63652-F649-4DCE-8D9B-D0E9D5EB6E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Les 1 samenwerken en coördineren </a:t>
            </a:r>
          </a:p>
        </p:txBody>
      </p:sp>
    </p:spTree>
    <p:extLst>
      <p:ext uri="{BB962C8B-B14F-4D97-AF65-F5344CB8AC3E}">
        <p14:creationId xmlns:p14="http://schemas.microsoft.com/office/powerpoint/2010/main" val="3710088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C4171-DC1A-4D8E-802B-BF55DBBF1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20" y="0"/>
            <a:ext cx="10131425" cy="1456267"/>
          </a:xfrm>
        </p:spPr>
        <p:txBody>
          <a:bodyPr/>
          <a:lstStyle/>
          <a:p>
            <a:r>
              <a:rPr lang="nl-NL" dirty="0"/>
              <a:t>Waar is het </a:t>
            </a:r>
            <a:r>
              <a:rPr lang="nl-NL" dirty="0" err="1"/>
              <a:t>het</a:t>
            </a:r>
            <a:r>
              <a:rPr lang="nl-NL" dirty="0"/>
              <a:t> 1</a:t>
            </a:r>
            <a:r>
              <a:rPr lang="nl-NL" baseline="30000" dirty="0"/>
              <a:t>e</a:t>
            </a:r>
            <a:r>
              <a:rPr lang="nl-NL" dirty="0"/>
              <a:t> jaar ook alweer over gegaan?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9C13EF-807D-486F-8C98-951ADC0D8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sz="2100" dirty="0"/>
              <a:t>Over de begrippen samenwerken en coördineren</a:t>
            </a:r>
          </a:p>
          <a:p>
            <a:r>
              <a:rPr lang="nl-NL" sz="2100" dirty="0"/>
              <a:t>Hoe ziet de Nederlandse Gezondheidszorg er uit?: 1. intra, extra, semi en transmuraal   2. Echelons</a:t>
            </a:r>
          </a:p>
          <a:p>
            <a:r>
              <a:rPr lang="nl-NL" sz="2100" dirty="0"/>
              <a:t>Verschillende organisatievormen in de zorg: Van taakgericht naar casemanagement</a:t>
            </a:r>
          </a:p>
          <a:p>
            <a:r>
              <a:rPr lang="nl-NL" sz="2100" dirty="0"/>
              <a:t>Overlegvormen in de zorg: van werkoverleg naar een MDO</a:t>
            </a:r>
          </a:p>
          <a:p>
            <a:r>
              <a:rPr lang="nl-NL" sz="2100" dirty="0"/>
              <a:t>Rollen in een team: de 9 rollen van Belbin, welke zijn het ook al weer?</a:t>
            </a:r>
          </a:p>
          <a:p>
            <a:r>
              <a:rPr lang="nl-NL" sz="2100" dirty="0"/>
              <a:t>Multidisciplinaire zorg: uit hoeveel disciplines  bestaat het team?</a:t>
            </a:r>
          </a:p>
          <a:p>
            <a:r>
              <a:rPr lang="nl-NL" sz="2100" dirty="0"/>
              <a:t>Overdragen van zorg: de taken die je hebt </a:t>
            </a:r>
            <a:r>
              <a:rPr lang="nl-NL" sz="2100" dirty="0" err="1"/>
              <a:t>mbt</a:t>
            </a:r>
            <a:r>
              <a:rPr lang="nl-NL" sz="2100" dirty="0"/>
              <a:t> het voorbereiden, begeleiden en rapporteren van een clientafspraak.</a:t>
            </a:r>
          </a:p>
          <a:p>
            <a:r>
              <a:rPr lang="nl-NL" sz="2100" dirty="0"/>
              <a:t>Formele en informele zorg</a:t>
            </a:r>
          </a:p>
          <a:p>
            <a:r>
              <a:rPr lang="nl-NL" sz="2100" i="0" dirty="0">
                <a:effectLst/>
              </a:rPr>
              <a:t>Participeren in 'mijn' zorginstelling, hoe krijgt dit vorm?</a:t>
            </a:r>
          </a:p>
          <a:p>
            <a:r>
              <a:rPr lang="nl-NL" sz="2100" i="0" dirty="0">
                <a:effectLst/>
              </a:rPr>
              <a:t>Een sociaal netwerk</a:t>
            </a:r>
          </a:p>
          <a:p>
            <a:r>
              <a:rPr lang="nl-NL" sz="2100" i="0" dirty="0">
                <a:effectLst/>
              </a:rPr>
              <a:t>Onderhouden van sociale contacten: het </a:t>
            </a:r>
            <a:r>
              <a:rPr lang="nl-NL" sz="2100" i="0" dirty="0" err="1">
                <a:effectLst/>
              </a:rPr>
              <a:t>zorgnetwerkpad</a:t>
            </a:r>
            <a:r>
              <a:rPr lang="nl-NL" sz="2100" i="0" dirty="0">
                <a:effectLst/>
              </a:rPr>
              <a:t> van een client</a:t>
            </a:r>
            <a:endParaRPr lang="nl-NL" sz="21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2326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E4C714-5D5A-4C30-BC72-8968F073D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82859"/>
            <a:ext cx="10131425" cy="1456267"/>
          </a:xfrm>
        </p:spPr>
        <p:txBody>
          <a:bodyPr/>
          <a:lstStyle/>
          <a:p>
            <a:r>
              <a:rPr lang="nl-NL" dirty="0"/>
              <a:t>Waar gaat het </a:t>
            </a:r>
            <a:r>
              <a:rPr lang="nl-NL" dirty="0" err="1"/>
              <a:t>het</a:t>
            </a:r>
            <a:r>
              <a:rPr lang="nl-NL" dirty="0"/>
              <a:t> 2</a:t>
            </a:r>
            <a:r>
              <a:rPr lang="nl-NL" baseline="30000" dirty="0"/>
              <a:t>e</a:t>
            </a:r>
            <a:r>
              <a:rPr lang="nl-NL" dirty="0"/>
              <a:t> jaar over?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84B72B-97A5-44E2-9DE2-533DE6618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411286" cy="4276488"/>
          </a:xfrm>
        </p:spPr>
        <p:txBody>
          <a:bodyPr>
            <a:noAutofit/>
          </a:bodyPr>
          <a:lstStyle/>
          <a:p>
            <a:pPr algn="l" rtl="0" fontAlgn="base"/>
            <a:r>
              <a:rPr lang="nl-NL" b="1" i="0" u="sng" dirty="0">
                <a:effectLst/>
                <a:latin typeface="Arial" panose="020B0604020202020204" pitchFamily="34" charset="0"/>
              </a:rPr>
              <a:t>Coördineren</a:t>
            </a:r>
            <a:r>
              <a:rPr lang="nl-NL" b="0" i="0" u="sng" dirty="0">
                <a:effectLst/>
                <a:latin typeface="Arial" panose="020B060402020202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</a:rPr>
              <a:t>H</a:t>
            </a:r>
            <a:r>
              <a:rPr lang="nl-NL" b="0" i="0" dirty="0">
                <a:effectLst/>
                <a:latin typeface="Arial" panose="020B0604020202020204" pitchFamily="34" charset="0"/>
              </a:rPr>
              <a:t>et SOFA-model  (les 2)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b="0" i="0" dirty="0">
                <a:effectLst/>
                <a:latin typeface="Arial" panose="020B0604020202020204" pitchFamily="34" charset="0"/>
              </a:rPr>
              <a:t>Je kan met de zorgvrager en naastbetrokkenen de coördinatie van zorg evalueren (les 4)</a:t>
            </a:r>
          </a:p>
          <a:p>
            <a:pPr marL="0" indent="0" algn="l" rtl="0" fontAlgn="base">
              <a:buNone/>
            </a:pPr>
            <a:endParaRPr lang="nl-NL" b="0" i="0" dirty="0"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nl-NL" b="1" i="0" u="sng" dirty="0">
                <a:effectLst/>
                <a:latin typeface="Arial" panose="020B0604020202020204" pitchFamily="34" charset="0"/>
              </a:rPr>
              <a:t>Eigen werkhouding</a:t>
            </a:r>
            <a:r>
              <a:rPr lang="nl-NL" b="0" i="0" u="sng" dirty="0">
                <a:effectLst/>
                <a:latin typeface="Arial" panose="020B060402020202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b="0" i="0" dirty="0">
                <a:effectLst/>
                <a:latin typeface="Arial" panose="020B0604020202020204" pitchFamily="34" charset="0"/>
              </a:rPr>
              <a:t>Je bent instaat om de eigen werk/beroepshouding bespreekbaar te maken binnen de stage aan de hand van de beroepshoudingschecklist (les 5)</a:t>
            </a:r>
          </a:p>
          <a:p>
            <a:pPr marL="0" indent="0" algn="l" rtl="0" fontAlgn="base">
              <a:buNone/>
            </a:pPr>
            <a:r>
              <a:rPr lang="nl-NL" b="0" i="0" dirty="0">
                <a:effectLst/>
                <a:latin typeface="Arial" panose="020B0604020202020204" pitchFamily="34" charset="0"/>
              </a:rPr>
              <a:t> </a:t>
            </a:r>
          </a:p>
          <a:p>
            <a:pPr algn="l" rtl="0" fontAlgn="base"/>
            <a:r>
              <a:rPr lang="nl-NL" b="1" i="0" u="sng" dirty="0">
                <a:effectLst/>
                <a:latin typeface="Arial" panose="020B0604020202020204" pitchFamily="34" charset="0"/>
              </a:rPr>
              <a:t>Multidisciplinaire zorg</a:t>
            </a:r>
            <a:r>
              <a:rPr lang="nl-NL" b="0" i="0" u="sng" dirty="0">
                <a:effectLst/>
                <a:latin typeface="Arial" panose="020B060402020202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b="0" i="0" dirty="0">
                <a:effectLst/>
                <a:latin typeface="Arial" panose="020B0604020202020204" pitchFamily="34" charset="0"/>
              </a:rPr>
              <a:t>Je kan andere disciplines in consult vragen (les 3)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b="0" i="0" dirty="0">
                <a:effectLst/>
                <a:latin typeface="Arial" panose="020B0604020202020204" pitchFamily="34" charset="0"/>
              </a:rPr>
              <a:t>Je brengt alle begeleidende disciplines van een cliënt in beeld (les 3)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b="0" i="0" dirty="0">
                <a:effectLst/>
                <a:latin typeface="Arial" panose="020B0604020202020204" pitchFamily="34" charset="0"/>
              </a:rPr>
              <a:t>Je kan informatie geven aan de cliënt over een andere discipline (les 4)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b="0" i="0" dirty="0">
                <a:effectLst/>
                <a:latin typeface="Arial" panose="020B0604020202020204" pitchFamily="34" charset="0"/>
              </a:rPr>
              <a:t>Je bereidt het bezoek aan andere discipline voor (les 4)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b="0" i="0" dirty="0">
                <a:effectLst/>
                <a:latin typeface="Arial" panose="020B0604020202020204" pitchFamily="34" charset="0"/>
              </a:rPr>
              <a:t>Je weet wat een MDO is en  je woont deze bij (les </a:t>
            </a:r>
            <a:r>
              <a:rPr lang="nl-NL" dirty="0">
                <a:latin typeface="Arial" panose="020B0604020202020204" pitchFamily="34" charset="0"/>
              </a:rPr>
              <a:t>3</a:t>
            </a:r>
            <a:r>
              <a:rPr lang="nl-NL" b="0" i="0" dirty="0">
                <a:effectLst/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nl-NL" sz="1400" dirty="0"/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841249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1515B9-4722-43DB-AB6D-74C94F68A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 6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D86893-6801-46BC-A7F6-C102C4FA3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Bij les 6 worden alle 5 de opdrachten besproken die bij de ZW uren zijn gemaakt. Zorg voor een goede verslaglegging en dat je de opdrachten bij elkaar houdt bv in de </a:t>
            </a:r>
            <a:r>
              <a:rPr lang="nl-NL" sz="2400" dirty="0" err="1"/>
              <a:t>Onedrive</a:t>
            </a:r>
            <a:r>
              <a:rPr lang="nl-N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1770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mels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{02ABEE87-F765-4A3B-B314-0F7F72517F55}tf03457452</Template>
  <TotalTime>36</TotalTime>
  <Words>303</Words>
  <Application>Microsoft Office PowerPoint</Application>
  <PresentationFormat>Breedbeeld</PresentationFormat>
  <Paragraphs>30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Hemels</vt:lpstr>
      <vt:lpstr>Les 1 samenwerken en coördineren </vt:lpstr>
      <vt:lpstr>Waar is het het 1e jaar ook alweer over gegaan?</vt:lpstr>
      <vt:lpstr>Waar gaat het het 2e jaar over?</vt:lpstr>
      <vt:lpstr>Les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1 samenwerken en coördineren</dc:title>
  <dc:creator>Astrid Schat</dc:creator>
  <cp:lastModifiedBy>Astrid Schat</cp:lastModifiedBy>
  <cp:revision>6</cp:revision>
  <dcterms:created xsi:type="dcterms:W3CDTF">2020-09-03T18:13:02Z</dcterms:created>
  <dcterms:modified xsi:type="dcterms:W3CDTF">2020-09-04T12:53:17Z</dcterms:modified>
</cp:coreProperties>
</file>